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6BEE6E-9B13-440C-B9F3-AD719C6F253F}" v="2" dt="2024-06-11T14:18:55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38" d="100"/>
          <a:sy n="38" d="100"/>
        </p:scale>
        <p:origin x="240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547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4177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821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170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925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0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20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003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87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309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B7AADD-F4D3-4E86-A72E-4B36E7B6B943}" type="datetimeFigureOut">
              <a:rPr lang="fr-FR" smtClean="0"/>
              <a:t>04/10/2024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4E6385-B1EF-47B2-A7E4-CA56F7D7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18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1FF3-3391-3037-01C4-E36CC2919E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123" y="3735350"/>
            <a:ext cx="6531428" cy="1241599"/>
          </a:xfrm>
        </p:spPr>
        <p:txBody>
          <a:bodyPr anchor="ctr" anchorCtr="1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b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Lieu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950A4FC-124F-4B1A-90FA-D11714C120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981446"/>
              </p:ext>
            </p:extLst>
          </p:nvPr>
        </p:nvGraphicFramePr>
        <p:xfrm>
          <a:off x="579438" y="3733684"/>
          <a:ext cx="6402070" cy="125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2750">
                  <a:extLst>
                    <a:ext uri="{9D8B030D-6E8A-4147-A177-3AD203B41FA5}">
                      <a16:colId xmlns:a16="http://schemas.microsoft.com/office/drawing/2014/main" val="2719664797"/>
                    </a:ext>
                  </a:extLst>
                </a:gridCol>
                <a:gridCol w="1035685">
                  <a:extLst>
                    <a:ext uri="{9D8B030D-6E8A-4147-A177-3AD203B41FA5}">
                      <a16:colId xmlns:a16="http://schemas.microsoft.com/office/drawing/2014/main" val="1140759621"/>
                    </a:ext>
                  </a:extLst>
                </a:gridCol>
                <a:gridCol w="1250950">
                  <a:extLst>
                    <a:ext uri="{9D8B030D-6E8A-4147-A177-3AD203B41FA5}">
                      <a16:colId xmlns:a16="http://schemas.microsoft.com/office/drawing/2014/main" val="1596093087"/>
                    </a:ext>
                  </a:extLst>
                </a:gridCol>
                <a:gridCol w="2432685">
                  <a:extLst>
                    <a:ext uri="{9D8B030D-6E8A-4147-A177-3AD203B41FA5}">
                      <a16:colId xmlns:a16="http://schemas.microsoft.com/office/drawing/2014/main" val="4156063013"/>
                    </a:ext>
                  </a:extLst>
                </a:gridCol>
              </a:tblGrid>
              <a:tr h="176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Lundi 14 octobre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9h-13h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Permanence Boisset Saint Priest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Centre technique municipal (vers la salle des fêtes)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extLst>
                  <a:ext uri="{0D108BD9-81ED-4DB2-BD59-A6C34878D82A}">
                    <a16:rowId xmlns:a16="http://schemas.microsoft.com/office/drawing/2014/main" val="2055623867"/>
                  </a:ext>
                </a:extLst>
              </a:tr>
              <a:tr h="2129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Mercredi 16 octobre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14h-19h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629264"/>
                  </a:ext>
                </a:extLst>
              </a:tr>
              <a:tr h="2129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Samedi 19 octobre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9h-13h</a:t>
                      </a:r>
                      <a:endParaRPr lang="fr-FR" sz="1200" dirty="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93961"/>
                  </a:ext>
                </a:extLst>
              </a:tr>
              <a:tr h="2129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Lundi 21 octobre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9h-13h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Permanence L'Hôpital le Grand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Salle des fêtes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extLst>
                  <a:ext uri="{0D108BD9-81ED-4DB2-BD59-A6C34878D82A}">
                    <a16:rowId xmlns:a16="http://schemas.microsoft.com/office/drawing/2014/main" val="964981300"/>
                  </a:ext>
                </a:extLst>
              </a:tr>
              <a:tr h="2129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Mercredi 23 octobre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14h-19h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524657"/>
                  </a:ext>
                </a:extLst>
              </a:tr>
              <a:tr h="2129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Samedi 26 octobre</a:t>
                      </a:r>
                      <a:endParaRPr lang="fr-FR" sz="120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9h-13h</a:t>
                      </a:r>
                      <a:endParaRPr lang="fr-FR" sz="1200" dirty="0">
                        <a:effectLst/>
                        <a:latin typeface="Aptos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9525" marB="9525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438778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3EE49FB3-2CEA-4CF9-915B-D6C852D30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38" y="5556250"/>
            <a:ext cx="7559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F8C95DA-B752-46B9-971A-8A8DCE391488}"/>
              </a:ext>
            </a:extLst>
          </p:cNvPr>
          <p:cNvCxnSpPr>
            <a:cxnSpLocks/>
            <a:stCxn id="3" idx="1"/>
            <a:endCxn id="3" idx="3"/>
          </p:cNvCxnSpPr>
          <p:nvPr/>
        </p:nvCxnSpPr>
        <p:spPr>
          <a:xfrm>
            <a:off x="579438" y="4359444"/>
            <a:ext cx="640207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7667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1C68BDBBC8F341ACA42532E41C4FD1" ma:contentTypeVersion="18" ma:contentTypeDescription="Crée un document." ma:contentTypeScope="" ma:versionID="872da7950d89d45057d4d564ed1322f2">
  <xsd:schema xmlns:xsd="http://www.w3.org/2001/XMLSchema" xmlns:xs="http://www.w3.org/2001/XMLSchema" xmlns:p="http://schemas.microsoft.com/office/2006/metadata/properties" xmlns:ns1="http://schemas.microsoft.com/sharepoint/v3" xmlns:ns2="d33bd1fc-0486-4410-a7d5-bf05f4d71759" xmlns:ns3="b4e8775c-d5f6-4a84-8553-6187bfd4df6c" targetNamespace="http://schemas.microsoft.com/office/2006/metadata/properties" ma:root="true" ma:fieldsID="97663b3ced755b74b81f25bba0e3a2d6" ns1:_="" ns2:_="" ns3:_="">
    <xsd:import namespace="http://schemas.microsoft.com/sharepoint/v3"/>
    <xsd:import namespace="d33bd1fc-0486-4410-a7d5-bf05f4d71759"/>
    <xsd:import namespace="b4e8775c-d5f6-4a84-8553-6187bfd4df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Propriétés de la stratégie de conformité unifiée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Action d’interface utilisateur de la stratégie de conformité unifié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3bd1fc-0486-4410-a7d5-bf05f4d71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e90e000c-6af0-4937-9cca-8868279d4c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e8775c-d5f6-4a84-8553-6187bfd4df6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94f56dc-17ec-484f-8a06-1f0e221f95a2}" ma:internalName="TaxCatchAll" ma:showField="CatchAllData" ma:web="b4e8775c-d5f6-4a84-8553-6187bfd4df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b4e8775c-d5f6-4a84-8553-6187bfd4df6c" xsi:nil="true"/>
    <lcf76f155ced4ddcb4097134ff3c332f xmlns="d33bd1fc-0486-4410-a7d5-bf05f4d7175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CA542A6-426D-4E9E-8641-560AEB782B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B29C75-925D-41C7-917F-398791650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33bd1fc-0486-4410-a7d5-bf05f4d71759"/>
    <ds:schemaRef ds:uri="b4e8775c-d5f6-4a84-8553-6187bfd4df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ED64F8F-2243-4B6A-97F2-2B231ED58840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b4e8775c-d5f6-4a84-8553-6187bfd4df6c"/>
    <ds:schemaRef ds:uri="d33bd1fc-0486-4410-a7d5-bf05f4d7175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48</Words>
  <Application>Microsoft Office PowerPoint</Application>
  <PresentationFormat>Personnalisé</PresentationFormat>
  <Paragraphs>17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Thème Office</vt:lpstr>
      <vt:lpstr>Date Lieu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Lieu</dc:title>
  <dc:creator>JAYOL Julie</dc:creator>
  <cp:lastModifiedBy>Christiane CLUZEL</cp:lastModifiedBy>
  <cp:revision>4</cp:revision>
  <dcterms:created xsi:type="dcterms:W3CDTF">2024-05-16T07:36:41Z</dcterms:created>
  <dcterms:modified xsi:type="dcterms:W3CDTF">2024-10-04T07:20:14Z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0x010100D11C68BDBBC8F341ACA42532E41C4FD1</vt:lpwstr>
  </property>
  <property fmtid="{D5CDD505-2E9C-101B-9397-08002B2CF9AE}" pid="3" name="MediaServiceImageTags">
    <vt:lpwstr/>
  </property>
</Properties>
</file>